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28" y="43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ΑΦΟΙ ΜΟΥΡΙΚΗ ΤΟΥΡΙΣΤΙΚΕΣ &amp; ΞΕΝΟΔΟΧΕΙΑΚΕΣ ΕΠΙΧΕΙΡΗΣΕΙΣ ΟΕ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ΠΕΛΟΠΟΝΝΗΣΟΥ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12.506,25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6.253,12 €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197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DELL</cp:lastModifiedBy>
  <cp:revision>46</cp:revision>
  <dcterms:created xsi:type="dcterms:W3CDTF">2018-02-13T12:16:57Z</dcterms:created>
  <dcterms:modified xsi:type="dcterms:W3CDTF">2021-01-11T08:51:22Z</dcterms:modified>
</cp:coreProperties>
</file>